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1"/>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5A464F5-C330-46A7-B547-8F080F72E8BB}" type="datetimeFigureOut">
              <a:rPr lang="en-CA" smtClean="0"/>
              <a:pPr/>
              <a:t>12/03/2013</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23F524-368D-4660-9240-8EA0F14E07D9}"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A464F5-C330-46A7-B547-8F080F72E8BB}" type="datetimeFigureOut">
              <a:rPr lang="en-CA" smtClean="0"/>
              <a:pPr/>
              <a:t>12/03/2013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D523F524-368D-4660-9240-8EA0F14E07D9}"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A464F5-C330-46A7-B547-8F080F72E8BB}" type="datetimeFigureOut">
              <a:rPr lang="en-CA" smtClean="0"/>
              <a:pPr/>
              <a:t>12/03/2013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D523F524-368D-4660-9240-8EA0F14E07D9}"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A464F5-C330-46A7-B547-8F080F72E8BB}" type="datetimeFigureOut">
              <a:rPr lang="en-CA" smtClean="0"/>
              <a:pPr/>
              <a:t>12/03/2013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D523F524-368D-4660-9240-8EA0F14E07D9}" type="slidenum">
              <a:rPr lang="en-CA" smtClean="0"/>
              <a:pPr/>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5A464F5-C330-46A7-B547-8F080F72E8BB}" type="datetimeFigureOut">
              <a:rPr lang="en-CA" smtClean="0"/>
              <a:pPr/>
              <a:t>12/03/2013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D523F524-368D-4660-9240-8EA0F14E07D9}" type="slidenum">
              <a:rPr lang="en-CA" smtClean="0"/>
              <a:pPr/>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5A464F5-C330-46A7-B547-8F080F72E8BB}" type="datetimeFigureOut">
              <a:rPr lang="en-CA" smtClean="0"/>
              <a:pPr/>
              <a:t>12/03/2013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D523F524-368D-4660-9240-8EA0F14E07D9}" type="slidenum">
              <a:rPr lang="en-CA" smtClean="0"/>
              <a:pPr/>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5A464F5-C330-46A7-B547-8F080F72E8BB}" type="datetimeFigureOut">
              <a:rPr lang="en-CA" smtClean="0"/>
              <a:pPr/>
              <a:t>12/03/2013</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D523F524-368D-4660-9240-8EA0F14E07D9}"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5A464F5-C330-46A7-B547-8F080F72E8BB}" type="datetimeFigureOut">
              <a:rPr lang="en-CA" smtClean="0"/>
              <a:pPr/>
              <a:t>12/03/2013</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D523F524-368D-4660-9240-8EA0F14E07D9}" type="slidenum">
              <a:rPr lang="en-CA" smtClean="0"/>
              <a:pPr/>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5A464F5-C330-46A7-B547-8F080F72E8BB}" type="datetimeFigureOut">
              <a:rPr lang="en-CA" smtClean="0"/>
              <a:pPr/>
              <a:t>12/03/2013</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D523F524-368D-4660-9240-8EA0F14E07D9}"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5A464F5-C330-46A7-B547-8F080F72E8BB}" type="datetimeFigureOut">
              <a:rPr lang="en-CA" smtClean="0"/>
              <a:pPr/>
              <a:t>12/03/2013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D523F524-368D-4660-9240-8EA0F14E07D9}"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5A464F5-C330-46A7-B547-8F080F72E8BB}" type="datetimeFigureOut">
              <a:rPr lang="en-CA" smtClean="0"/>
              <a:pPr/>
              <a:t>12/03/2013</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23F524-368D-4660-9240-8EA0F14E07D9}" type="slidenum">
              <a:rPr lang="en-CA" smtClean="0"/>
              <a:pPr/>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5A464F5-C330-46A7-B547-8F080F72E8BB}" type="datetimeFigureOut">
              <a:rPr lang="en-CA" smtClean="0"/>
              <a:pPr/>
              <a:t>12/03/2013</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23F524-368D-4660-9240-8EA0F14E07D9}"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908720"/>
            <a:ext cx="7772400" cy="1470025"/>
          </a:xfrm>
        </p:spPr>
        <p:txBody>
          <a:bodyPr>
            <a:normAutofit fontScale="90000"/>
          </a:bodyPr>
          <a:lstStyle/>
          <a:p>
            <a:r>
              <a:rPr lang="en-CA" dirty="0" smtClean="0">
                <a:solidFill>
                  <a:schemeClr val="accent1">
                    <a:lumMod val="50000"/>
                  </a:schemeClr>
                </a:solidFill>
              </a:rPr>
              <a:t>THE ICE PROJECT</a:t>
            </a:r>
            <a:br>
              <a:rPr lang="en-CA" dirty="0" smtClean="0">
                <a:solidFill>
                  <a:schemeClr val="accent1">
                    <a:lumMod val="50000"/>
                  </a:schemeClr>
                </a:solidFill>
              </a:rPr>
            </a:br>
            <a:r>
              <a:rPr lang="en-CA" dirty="0" smtClean="0">
                <a:solidFill>
                  <a:schemeClr val="accent1">
                    <a:lumMod val="50000"/>
                  </a:schemeClr>
                </a:solidFill>
              </a:rPr>
              <a:t>BY Kara and Andrea</a:t>
            </a:r>
            <a:endParaRPr lang="en-CA" dirty="0">
              <a:solidFill>
                <a:schemeClr val="accent1">
                  <a:lumMod val="50000"/>
                </a:schemeClr>
              </a:solidFill>
            </a:endParaRPr>
          </a:p>
        </p:txBody>
      </p:sp>
      <p:sp>
        <p:nvSpPr>
          <p:cNvPr id="3" name="Subtitle 2"/>
          <p:cNvSpPr>
            <a:spLocks noGrp="1"/>
          </p:cNvSpPr>
          <p:nvPr>
            <p:ph type="subTitle" idx="1"/>
          </p:nvPr>
        </p:nvSpPr>
        <p:spPr>
          <a:xfrm>
            <a:off x="2483768" y="2636912"/>
            <a:ext cx="4248472" cy="3001888"/>
          </a:xfrm>
        </p:spPr>
        <p:txBody>
          <a:bodyPr/>
          <a:lstStyle/>
          <a:p>
            <a:endParaRPr lang="en-CA" dirty="0"/>
          </a:p>
        </p:txBody>
      </p:sp>
      <p:pic>
        <p:nvPicPr>
          <p:cNvPr id="1026" name="Picture 2" descr="C:\Users\Vanscoy ELC\AppData\Local\Microsoft\Windows\Temporary Internet Files\Content.IE5\8M20S1TO\MP900438800[1].jpg"/>
          <p:cNvPicPr>
            <a:picLocks noChangeAspect="1" noChangeArrowheads="1"/>
          </p:cNvPicPr>
          <p:nvPr/>
        </p:nvPicPr>
        <p:blipFill>
          <a:blip r:embed="rId2" cstate="print"/>
          <a:srcRect/>
          <a:stretch>
            <a:fillRect/>
          </a:stretch>
        </p:blipFill>
        <p:spPr bwMode="auto">
          <a:xfrm>
            <a:off x="2483768" y="2636912"/>
            <a:ext cx="4323568" cy="3427776"/>
          </a:xfrm>
          <a:prstGeom prst="rect">
            <a:avLst/>
          </a:prstGeom>
          <a:noFill/>
        </p:spPr>
      </p:pic>
    </p:spTree>
  </p:cSld>
  <p:clrMapOvr>
    <a:masterClrMapping/>
  </p:clrMapOvr>
  <p:transition advTm="516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p:txBody>
          <a:bodyPr/>
          <a:lstStyle/>
          <a:p>
            <a:endParaRPr lang="en-CA" dirty="0" smtClean="0"/>
          </a:p>
          <a:p>
            <a:endParaRPr lang="en-CA" dirty="0"/>
          </a:p>
        </p:txBody>
      </p:sp>
      <p:sp>
        <p:nvSpPr>
          <p:cNvPr id="8" name="Picture Placeholder 7"/>
          <p:cNvSpPr>
            <a:spLocks noGrp="1"/>
          </p:cNvSpPr>
          <p:nvPr>
            <p:ph type="pic" idx="1"/>
          </p:nvPr>
        </p:nvSpPr>
        <p:spPr/>
      </p:sp>
      <p:sp>
        <p:nvSpPr>
          <p:cNvPr id="5" name="Title 4"/>
          <p:cNvSpPr>
            <a:spLocks noGrp="1"/>
          </p:cNvSpPr>
          <p:nvPr>
            <p:ph type="title"/>
          </p:nvPr>
        </p:nvSpPr>
        <p:spPr/>
        <p:txBody>
          <a:bodyPr>
            <a:normAutofit fontScale="90000"/>
          </a:bodyPr>
          <a:lstStyle/>
          <a:p>
            <a:r>
              <a:rPr lang="en-CA" sz="2200" dirty="0" smtClean="0"/>
              <a:t>As a teacher I learned that a project could begin with something as small as a ice puddle and expand into something bigger as a rink or ice sculptures. The ice project was a good and interesting topic for everyone involved. It was a great topic to be able to involve all the daycare, parents, and community as a group</a:t>
            </a:r>
            <a:r>
              <a:rPr lang="en-CA" dirty="0" smtClean="0"/>
              <a:t>.</a:t>
            </a:r>
            <a:br>
              <a:rPr lang="en-CA" dirty="0" smtClean="0"/>
            </a:br>
            <a:r>
              <a:rPr lang="en-CA" dirty="0" smtClean="0"/>
              <a:t/>
            </a:r>
            <a:br>
              <a:rPr lang="en-CA" dirty="0" smtClean="0"/>
            </a:br>
            <a:endParaRPr lang="en-CA" dirty="0"/>
          </a:p>
        </p:txBody>
      </p:sp>
      <p:pic>
        <p:nvPicPr>
          <p:cNvPr id="25602" name="Picture 2" descr="C:\Users\Vanscoy ELC\AppData\Local\Microsoft\Windows\Temporary Internet Files\Content.IE5\8M20S1TO\MC900215837[1].wmf"/>
          <p:cNvPicPr>
            <a:picLocks noChangeAspect="1" noChangeArrowheads="1"/>
          </p:cNvPicPr>
          <p:nvPr/>
        </p:nvPicPr>
        <p:blipFill>
          <a:blip r:embed="rId2" cstate="print"/>
          <a:srcRect/>
          <a:stretch>
            <a:fillRect/>
          </a:stretch>
        </p:blipFill>
        <p:spPr bwMode="auto">
          <a:xfrm>
            <a:off x="1979712" y="980728"/>
            <a:ext cx="4896544" cy="3240360"/>
          </a:xfrm>
          <a:prstGeom prst="rect">
            <a:avLst/>
          </a:prstGeom>
          <a:noFill/>
        </p:spPr>
      </p:pic>
    </p:spTree>
  </p:cSld>
  <p:clrMapOvr>
    <a:masterClrMapping/>
  </p:clrMapOvr>
  <p:transition advTm="600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CA" dirty="0" smtClean="0"/>
              <a:t>The project ended on the last day the local rink was open with one last skate and valentine’s day arrived. Just before valentine’s day the kids interests changed to talking about valentine’s day instead of ice.</a:t>
            </a:r>
          </a:p>
          <a:p>
            <a:endParaRPr lang="en-CA" dirty="0"/>
          </a:p>
        </p:txBody>
      </p:sp>
      <p:sp>
        <p:nvSpPr>
          <p:cNvPr id="5" name="Title 4"/>
          <p:cNvSpPr>
            <a:spLocks noGrp="1"/>
          </p:cNvSpPr>
          <p:nvPr>
            <p:ph type="title"/>
          </p:nvPr>
        </p:nvSpPr>
        <p:spPr/>
        <p:txBody>
          <a:bodyPr/>
          <a:lstStyle/>
          <a:p>
            <a:r>
              <a:rPr lang="en-CA" dirty="0" smtClean="0"/>
              <a:t>The Ending</a:t>
            </a:r>
            <a:endParaRPr lang="en-CA" dirty="0"/>
          </a:p>
        </p:txBody>
      </p:sp>
      <p:pic>
        <p:nvPicPr>
          <p:cNvPr id="26626" name="Picture 2" descr="C:\Users\Vanscoy ELC\AppData\Local\Microsoft\Windows\Temporary Internet Files\Content.IE5\8M20S1TO\MC900027276[1].wmf"/>
          <p:cNvPicPr>
            <a:picLocks noChangeAspect="1" noChangeArrowheads="1"/>
          </p:cNvPicPr>
          <p:nvPr/>
        </p:nvPicPr>
        <p:blipFill>
          <a:blip r:embed="rId2" cstate="print"/>
          <a:srcRect/>
          <a:stretch>
            <a:fillRect/>
          </a:stretch>
        </p:blipFill>
        <p:spPr bwMode="auto">
          <a:xfrm>
            <a:off x="3779912" y="4293096"/>
            <a:ext cx="1730045" cy="1623974"/>
          </a:xfrm>
          <a:prstGeom prst="rect">
            <a:avLst/>
          </a:prstGeom>
          <a:noFill/>
        </p:spPr>
      </p:pic>
      <p:pic>
        <p:nvPicPr>
          <p:cNvPr id="26627" name="Picture 3" descr="C:\Users\Vanscoy ELC\AppData\Local\Microsoft\Windows\Temporary Internet Files\Content.IE5\X8X21UUM\MM910001151[1].gif"/>
          <p:cNvPicPr>
            <a:picLocks noChangeAspect="1" noChangeArrowheads="1" noCrop="1"/>
          </p:cNvPicPr>
          <p:nvPr/>
        </p:nvPicPr>
        <p:blipFill>
          <a:blip r:embed="rId3" cstate="print"/>
          <a:srcRect/>
          <a:stretch>
            <a:fillRect/>
          </a:stretch>
        </p:blipFill>
        <p:spPr bwMode="auto">
          <a:xfrm>
            <a:off x="6732240" y="4437112"/>
            <a:ext cx="1114425" cy="1362075"/>
          </a:xfrm>
          <a:prstGeom prst="rect">
            <a:avLst/>
          </a:prstGeom>
          <a:noFill/>
        </p:spPr>
      </p:pic>
      <p:pic>
        <p:nvPicPr>
          <p:cNvPr id="26628" name="Picture 4" descr="C:\Users\Vanscoy ELC\AppData\Local\Microsoft\Windows\Temporary Internet Files\Content.IE5\X8X21UUM\MM910001151[1].gif"/>
          <p:cNvPicPr>
            <a:picLocks noChangeAspect="1" noChangeArrowheads="1" noCrop="1"/>
          </p:cNvPicPr>
          <p:nvPr/>
        </p:nvPicPr>
        <p:blipFill>
          <a:blip r:embed="rId3" cstate="print"/>
          <a:srcRect/>
          <a:stretch>
            <a:fillRect/>
          </a:stretch>
        </p:blipFill>
        <p:spPr bwMode="auto">
          <a:xfrm>
            <a:off x="1187624" y="4293096"/>
            <a:ext cx="1114425" cy="1362075"/>
          </a:xfrm>
          <a:prstGeom prst="rect">
            <a:avLst/>
          </a:prstGeom>
          <a:noFill/>
        </p:spPr>
      </p:pic>
    </p:spTree>
  </p:cSld>
  <p:clrMapOvr>
    <a:masterClrMapping/>
  </p:clrMapOvr>
  <p:transition advTm="4945">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CA" dirty="0" smtClean="0"/>
              <a:t>The age of the children who participated in the ice project were between the ages of 3 and 10 years of age and about 12 were involved. Children ranged from drop in, part time to full time.  The staff were Kara </a:t>
            </a:r>
            <a:r>
              <a:rPr lang="en-CA" dirty="0" err="1" smtClean="0"/>
              <a:t>Karmos</a:t>
            </a:r>
            <a:r>
              <a:rPr lang="en-CA" dirty="0" smtClean="0"/>
              <a:t> and Andrea Friesen. </a:t>
            </a:r>
          </a:p>
          <a:p>
            <a:r>
              <a:rPr lang="en-CA" dirty="0" smtClean="0"/>
              <a:t>The project began while on a walk in the neighborhood with the children. They started stepping and stopping on a frozen puddle and while doing this they started asking questions about the ice. When we arrived back at the daycare the children and staff designed a project web. They talked about ice and how it is made and used in ice sculptures and ice rinks. </a:t>
            </a:r>
          </a:p>
          <a:p>
            <a:endParaRPr lang="en-CA" dirty="0"/>
          </a:p>
        </p:txBody>
      </p:sp>
      <p:sp>
        <p:nvSpPr>
          <p:cNvPr id="3" name="Title 2"/>
          <p:cNvSpPr>
            <a:spLocks noGrp="1"/>
          </p:cNvSpPr>
          <p:nvPr>
            <p:ph type="title"/>
          </p:nvPr>
        </p:nvSpPr>
        <p:spPr/>
        <p:txBody>
          <a:bodyPr/>
          <a:lstStyle/>
          <a:p>
            <a:r>
              <a:rPr lang="en-CA" dirty="0" smtClean="0"/>
              <a:t>Information</a:t>
            </a:r>
            <a:endParaRPr lang="en-CA" dirty="0"/>
          </a:p>
        </p:txBody>
      </p:sp>
    </p:spTree>
  </p:cSld>
  <p:clrMapOvr>
    <a:masterClrMapping/>
  </p:clrMapOvr>
  <p:transition advTm="7051"/>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77500" lnSpcReduction="20000"/>
          </a:bodyPr>
          <a:lstStyle/>
          <a:p>
            <a:r>
              <a:rPr lang="en-CA" dirty="0" smtClean="0"/>
              <a:t>The project began while on a walk in the neighborhood with the children. They started stepping and stopping on a frozen puddle and while doing this they started asking questions about the ice. When we arrived back at the daycare the children and staff designed a project web. They talked about ice and how it is made and used in ice sculptures and ice rinks. </a:t>
            </a:r>
          </a:p>
          <a:p>
            <a:endParaRPr lang="en-CA" dirty="0"/>
          </a:p>
        </p:txBody>
      </p:sp>
      <p:pic>
        <p:nvPicPr>
          <p:cNvPr id="7" name="Content Placeholder 6" descr="220.JPG"/>
          <p:cNvPicPr>
            <a:picLocks noGrp="1" noChangeAspect="1"/>
          </p:cNvPicPr>
          <p:nvPr>
            <p:ph sz="half" idx="2"/>
          </p:nvPr>
        </p:nvPicPr>
        <p:blipFill>
          <a:blip r:embed="rId2" cstate="print"/>
          <a:stretch>
            <a:fillRect/>
          </a:stretch>
        </p:blipFill>
        <p:spPr>
          <a:xfrm>
            <a:off x="4648200" y="2229644"/>
            <a:ext cx="4038600" cy="3028950"/>
          </a:xfrm>
        </p:spPr>
      </p:pic>
      <p:sp>
        <p:nvSpPr>
          <p:cNvPr id="4" name="Title 3"/>
          <p:cNvSpPr>
            <a:spLocks noGrp="1"/>
          </p:cNvSpPr>
          <p:nvPr>
            <p:ph type="title"/>
          </p:nvPr>
        </p:nvSpPr>
        <p:spPr/>
        <p:txBody>
          <a:bodyPr/>
          <a:lstStyle/>
          <a:p>
            <a:r>
              <a:rPr lang="en-CA" dirty="0" smtClean="0"/>
              <a:t>The Beginning</a:t>
            </a:r>
            <a:endParaRPr lang="en-CA" dirty="0"/>
          </a:p>
        </p:txBody>
      </p:sp>
    </p:spTree>
  </p:cSld>
  <p:clrMapOvr>
    <a:masterClrMapping/>
  </p:clrMapOvr>
  <p:transition advTm="6084"/>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CA" dirty="0" smtClean="0"/>
              <a:t>Ice in Pails</a:t>
            </a:r>
            <a:endParaRPr lang="en-CA" dirty="0"/>
          </a:p>
        </p:txBody>
      </p:sp>
      <p:sp>
        <p:nvSpPr>
          <p:cNvPr id="9" name="Text Placeholder 8"/>
          <p:cNvSpPr>
            <a:spLocks noGrp="1"/>
          </p:cNvSpPr>
          <p:nvPr>
            <p:ph type="body" idx="1"/>
          </p:nvPr>
        </p:nvSpPr>
        <p:spPr/>
        <p:txBody>
          <a:bodyPr>
            <a:normAutofit fontScale="62500" lnSpcReduction="20000"/>
          </a:bodyPr>
          <a:lstStyle/>
          <a:p>
            <a:r>
              <a:rPr lang="en-CA" dirty="0" smtClean="0"/>
              <a:t>The following days of the project turned into children freezing ice in pails and balloons to make ice sculptures.</a:t>
            </a:r>
            <a:endParaRPr lang="en-CA" dirty="0"/>
          </a:p>
        </p:txBody>
      </p:sp>
      <p:sp>
        <p:nvSpPr>
          <p:cNvPr id="11" name="Text Placeholder 10"/>
          <p:cNvSpPr>
            <a:spLocks noGrp="1"/>
          </p:cNvSpPr>
          <p:nvPr>
            <p:ph type="body" sz="half" idx="3"/>
          </p:nvPr>
        </p:nvSpPr>
        <p:spPr/>
        <p:txBody>
          <a:bodyPr>
            <a:normAutofit fontScale="55000" lnSpcReduction="20000"/>
          </a:bodyPr>
          <a:lstStyle/>
          <a:p>
            <a:r>
              <a:rPr lang="en-CA" dirty="0" smtClean="0"/>
              <a:t>. After the ice was frozen in the pail we took tools outside with us and the kids made their own project.  Some of the children smashed the ice</a:t>
            </a:r>
            <a:endParaRPr lang="en-CA" dirty="0"/>
          </a:p>
        </p:txBody>
      </p:sp>
      <p:pic>
        <p:nvPicPr>
          <p:cNvPr id="13" name="Content Placeholder 12" descr="234.JPG"/>
          <p:cNvPicPr>
            <a:picLocks noGrp="1" noChangeAspect="1"/>
          </p:cNvPicPr>
          <p:nvPr>
            <p:ph sz="quarter" idx="2"/>
          </p:nvPr>
        </p:nvPicPr>
        <p:blipFill>
          <a:blip r:embed="rId2" cstate="print"/>
          <a:stretch>
            <a:fillRect/>
          </a:stretch>
        </p:blipFill>
        <p:spPr>
          <a:xfrm>
            <a:off x="457200" y="1900436"/>
            <a:ext cx="4040188" cy="3030141"/>
          </a:xfrm>
        </p:spPr>
      </p:pic>
      <p:pic>
        <p:nvPicPr>
          <p:cNvPr id="10" name="Content Placeholder 9" descr="231.JPG"/>
          <p:cNvPicPr>
            <a:picLocks noGrp="1" noChangeAspect="1"/>
          </p:cNvPicPr>
          <p:nvPr>
            <p:ph sz="quarter" idx="4"/>
          </p:nvPr>
        </p:nvPicPr>
        <p:blipFill>
          <a:blip r:embed="rId3" cstate="print"/>
          <a:stretch>
            <a:fillRect/>
          </a:stretch>
        </p:blipFill>
        <p:spPr>
          <a:xfrm>
            <a:off x="4645025" y="1899841"/>
            <a:ext cx="4041775" cy="3031331"/>
          </a:xfrm>
        </p:spPr>
      </p:pic>
    </p:spTree>
  </p:cSld>
  <p:clrMapOvr>
    <a:masterClrMapping/>
  </p:clrMapOvr>
  <p:transition advTm="589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nowman.jpg"/>
          <p:cNvPicPr>
            <a:picLocks noGrp="1" noChangeAspect="1"/>
          </p:cNvPicPr>
          <p:nvPr>
            <p:ph type="pic" idx="1"/>
          </p:nvPr>
        </p:nvPicPr>
        <p:blipFill>
          <a:blip r:embed="rId2" cstate="print"/>
          <a:srcRect t="16376" b="16376"/>
          <a:stretch>
            <a:fillRect/>
          </a:stretch>
        </p:blipFill>
        <p:spPr>
          <a:xfrm>
            <a:off x="971600" y="620688"/>
            <a:ext cx="7265679" cy="3671080"/>
          </a:xfrm>
        </p:spPr>
      </p:pic>
      <p:sp>
        <p:nvSpPr>
          <p:cNvPr id="4" name="Title 3"/>
          <p:cNvSpPr>
            <a:spLocks noGrp="1"/>
          </p:cNvSpPr>
          <p:nvPr>
            <p:ph type="title"/>
          </p:nvPr>
        </p:nvSpPr>
        <p:spPr>
          <a:xfrm>
            <a:off x="228600" y="4581128"/>
            <a:ext cx="8075432" cy="846666"/>
          </a:xfrm>
        </p:spPr>
        <p:txBody>
          <a:bodyPr/>
          <a:lstStyle/>
          <a:p>
            <a:r>
              <a:rPr lang="en-CA" dirty="0" smtClean="0"/>
              <a:t>a snowman out of the balloon ice. </a:t>
            </a:r>
            <a:endParaRPr lang="en-CA" dirty="0"/>
          </a:p>
        </p:txBody>
      </p:sp>
      <p:sp>
        <p:nvSpPr>
          <p:cNvPr id="6" name="Text Placeholder 5"/>
          <p:cNvSpPr>
            <a:spLocks noGrp="1"/>
          </p:cNvSpPr>
          <p:nvPr>
            <p:ph type="body" sz="half" idx="2"/>
          </p:nvPr>
        </p:nvSpPr>
        <p:spPr/>
        <p:txBody>
          <a:bodyPr/>
          <a:lstStyle/>
          <a:p>
            <a:r>
              <a:rPr lang="en-CA" dirty="0" smtClean="0"/>
              <a:t>“Melt, explode, stick or be shiny”</a:t>
            </a:r>
            <a:endParaRPr lang="en-CA" dirty="0"/>
          </a:p>
        </p:txBody>
      </p:sp>
      <p:sp>
        <p:nvSpPr>
          <p:cNvPr id="7" name="TextBox 6"/>
          <p:cNvSpPr txBox="1"/>
          <p:nvPr/>
        </p:nvSpPr>
        <p:spPr>
          <a:xfrm>
            <a:off x="1259632" y="5085184"/>
            <a:ext cx="3400290" cy="646331"/>
          </a:xfrm>
          <a:prstGeom prst="rect">
            <a:avLst/>
          </a:prstGeom>
          <a:noFill/>
        </p:spPr>
        <p:txBody>
          <a:bodyPr wrap="square" rtlCol="0">
            <a:spAutoFit/>
          </a:bodyPr>
          <a:lstStyle/>
          <a:p>
            <a:r>
              <a:rPr lang="en-CA" dirty="0" smtClean="0"/>
              <a:t>“ What is going to happen when we put salt on it?</a:t>
            </a:r>
            <a:endParaRPr lang="en-CA" dirty="0"/>
          </a:p>
        </p:txBody>
      </p:sp>
    </p:spTree>
  </p:cSld>
  <p:clrMapOvr>
    <a:masterClrMapping/>
  </p:clrMapOvr>
  <p:transition advTm="6568"/>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15616" y="3789040"/>
            <a:ext cx="7481776" cy="392832"/>
          </a:xfrm>
        </p:spPr>
        <p:txBody>
          <a:bodyPr/>
          <a:lstStyle/>
          <a:p>
            <a:r>
              <a:rPr lang="en-CA" dirty="0" smtClean="0"/>
              <a:t>The children visited the local ice rink </a:t>
            </a:r>
            <a:endParaRPr lang="en-CA" dirty="0"/>
          </a:p>
        </p:txBody>
      </p:sp>
      <p:sp>
        <p:nvSpPr>
          <p:cNvPr id="7" name="Text Placeholder 6"/>
          <p:cNvSpPr>
            <a:spLocks noGrp="1"/>
          </p:cNvSpPr>
          <p:nvPr>
            <p:ph type="body" idx="2"/>
          </p:nvPr>
        </p:nvSpPr>
        <p:spPr>
          <a:xfrm>
            <a:off x="4419600" y="4509120"/>
            <a:ext cx="3974592" cy="1760382"/>
          </a:xfrm>
        </p:spPr>
        <p:txBody>
          <a:bodyPr>
            <a:normAutofit/>
          </a:bodyPr>
          <a:lstStyle/>
          <a:p>
            <a:r>
              <a:rPr lang="en-CA" dirty="0" smtClean="0"/>
              <a:t>And interviewed the caretaker Gary, he talked about the rink and how it’s cared for and made. Afterwards the children got on their skates and went skating. The parents were asked to be involved in this outing. </a:t>
            </a:r>
          </a:p>
          <a:p>
            <a:endParaRPr lang="en-CA" dirty="0"/>
          </a:p>
        </p:txBody>
      </p:sp>
      <p:pic>
        <p:nvPicPr>
          <p:cNvPr id="8" name="Content Placeholder 7" descr="rink2.jpg"/>
          <p:cNvPicPr>
            <a:picLocks noGrp="1" noChangeAspect="1"/>
          </p:cNvPicPr>
          <p:nvPr>
            <p:ph sz="half" idx="1"/>
          </p:nvPr>
        </p:nvPicPr>
        <p:blipFill>
          <a:blip r:embed="rId2" cstate="print"/>
          <a:stretch>
            <a:fillRect/>
          </a:stretch>
        </p:blipFill>
        <p:spPr>
          <a:xfrm>
            <a:off x="1331640" y="548680"/>
            <a:ext cx="2985296" cy="2232248"/>
          </a:xfrm>
        </p:spPr>
      </p:pic>
      <p:pic>
        <p:nvPicPr>
          <p:cNvPr id="9" name="Picture 8" descr="rink.jpg"/>
          <p:cNvPicPr>
            <a:picLocks noChangeAspect="1"/>
          </p:cNvPicPr>
          <p:nvPr/>
        </p:nvPicPr>
        <p:blipFill>
          <a:blip r:embed="rId3" cstate="print"/>
          <a:stretch>
            <a:fillRect/>
          </a:stretch>
        </p:blipFill>
        <p:spPr>
          <a:xfrm>
            <a:off x="5148064" y="548680"/>
            <a:ext cx="3547045" cy="2664296"/>
          </a:xfrm>
          <a:prstGeom prst="rect">
            <a:avLst/>
          </a:prstGeom>
        </p:spPr>
      </p:pic>
      <p:pic>
        <p:nvPicPr>
          <p:cNvPr id="10" name="Picture 9" descr="rink1.jpg"/>
          <p:cNvPicPr>
            <a:picLocks noChangeAspect="1"/>
          </p:cNvPicPr>
          <p:nvPr/>
        </p:nvPicPr>
        <p:blipFill>
          <a:blip r:embed="rId4" cstate="print"/>
          <a:stretch>
            <a:fillRect/>
          </a:stretch>
        </p:blipFill>
        <p:spPr>
          <a:xfrm>
            <a:off x="395536" y="3140968"/>
            <a:ext cx="2114550" cy="1581150"/>
          </a:xfrm>
          <a:prstGeom prst="rect">
            <a:avLst/>
          </a:prstGeom>
        </p:spPr>
      </p:pic>
      <p:pic>
        <p:nvPicPr>
          <p:cNvPr id="15363" name="Picture 3" descr="C:\Users\Vanscoy ELC\AppData\Local\Microsoft\Windows\Temporary Internet Files\Content.IE5\X8X21UUM\MP900405616[1].jpg"/>
          <p:cNvPicPr>
            <a:picLocks noChangeAspect="1" noChangeArrowheads="1"/>
          </p:cNvPicPr>
          <p:nvPr/>
        </p:nvPicPr>
        <p:blipFill>
          <a:blip r:embed="rId5" cstate="print"/>
          <a:srcRect/>
          <a:stretch>
            <a:fillRect/>
          </a:stretch>
        </p:blipFill>
        <p:spPr bwMode="auto">
          <a:xfrm>
            <a:off x="2771800" y="4509120"/>
            <a:ext cx="1252592" cy="1872208"/>
          </a:xfrm>
          <a:prstGeom prst="rect">
            <a:avLst/>
          </a:prstGeom>
          <a:noFill/>
        </p:spPr>
      </p:pic>
    </p:spTree>
  </p:cSld>
  <p:clrMapOvr>
    <a:masterClrMapping/>
  </p:clrMapOvr>
  <p:transition advTm="6271"/>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 field trip was to Saskatoon’s </a:t>
            </a:r>
            <a:r>
              <a:rPr lang="en-CA" dirty="0" err="1" smtClean="0"/>
              <a:t>Winterfest</a:t>
            </a:r>
            <a:r>
              <a:rPr lang="en-CA" dirty="0" smtClean="0"/>
              <a:t> at the local Farmer’s Market.</a:t>
            </a:r>
            <a:endParaRPr lang="en-CA" dirty="0"/>
          </a:p>
        </p:txBody>
      </p:sp>
      <p:sp>
        <p:nvSpPr>
          <p:cNvPr id="3" name="Text Placeholder 2"/>
          <p:cNvSpPr>
            <a:spLocks noGrp="1"/>
          </p:cNvSpPr>
          <p:nvPr>
            <p:ph type="body" idx="1"/>
          </p:nvPr>
        </p:nvSpPr>
        <p:spPr/>
        <p:txBody>
          <a:bodyPr>
            <a:normAutofit fontScale="77500" lnSpcReduction="20000"/>
          </a:bodyPr>
          <a:lstStyle/>
          <a:p>
            <a:r>
              <a:rPr lang="en-CA" dirty="0" smtClean="0"/>
              <a:t>The children enjoyed looking at the sculptures, playing in ice and playing on the ice slides. Afterwards the parents joined us for apple cider inside the farmers market. The day was very exciting for everyone. </a:t>
            </a:r>
          </a:p>
          <a:p>
            <a:endParaRPr lang="en-CA" dirty="0"/>
          </a:p>
        </p:txBody>
      </p:sp>
      <p:pic>
        <p:nvPicPr>
          <p:cNvPr id="4" name="Picture 3" descr="381.JPG"/>
          <p:cNvPicPr>
            <a:picLocks noChangeAspect="1"/>
          </p:cNvPicPr>
          <p:nvPr/>
        </p:nvPicPr>
        <p:blipFill>
          <a:blip r:embed="rId2" cstate="print"/>
          <a:stretch>
            <a:fillRect/>
          </a:stretch>
        </p:blipFill>
        <p:spPr>
          <a:xfrm>
            <a:off x="395536" y="2996952"/>
            <a:ext cx="2987824" cy="2240868"/>
          </a:xfrm>
          <a:prstGeom prst="rect">
            <a:avLst/>
          </a:prstGeom>
        </p:spPr>
      </p:pic>
      <p:pic>
        <p:nvPicPr>
          <p:cNvPr id="5" name="Picture 4" descr="398.JPG"/>
          <p:cNvPicPr>
            <a:picLocks noChangeAspect="1"/>
          </p:cNvPicPr>
          <p:nvPr/>
        </p:nvPicPr>
        <p:blipFill>
          <a:blip r:embed="rId3" cstate="print"/>
          <a:stretch>
            <a:fillRect/>
          </a:stretch>
        </p:blipFill>
        <p:spPr>
          <a:xfrm>
            <a:off x="5868144" y="4293096"/>
            <a:ext cx="3024336" cy="2268252"/>
          </a:xfrm>
          <a:prstGeom prst="rect">
            <a:avLst/>
          </a:prstGeom>
        </p:spPr>
      </p:pic>
    </p:spTree>
  </p:cSld>
  <p:clrMapOvr>
    <a:masterClrMapping/>
  </p:clrMapOvr>
  <p:transition advTm="6131"/>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392.JPG"/>
          <p:cNvPicPr>
            <a:picLocks noGrp="1" noChangeAspect="1"/>
          </p:cNvPicPr>
          <p:nvPr>
            <p:ph sz="half" idx="2"/>
          </p:nvPr>
        </p:nvPicPr>
        <p:blipFill>
          <a:blip r:embed="rId2" cstate="print"/>
          <a:stretch>
            <a:fillRect/>
          </a:stretch>
        </p:blipFill>
        <p:spPr>
          <a:xfrm>
            <a:off x="4932040" y="3573016"/>
            <a:ext cx="3816424" cy="2862318"/>
          </a:xfrm>
        </p:spPr>
      </p:pic>
      <p:sp>
        <p:nvSpPr>
          <p:cNvPr id="4" name="Title 3"/>
          <p:cNvSpPr>
            <a:spLocks noGrp="1"/>
          </p:cNvSpPr>
          <p:nvPr>
            <p:ph type="title"/>
          </p:nvPr>
        </p:nvSpPr>
        <p:spPr/>
        <p:txBody>
          <a:bodyPr/>
          <a:lstStyle/>
          <a:p>
            <a:r>
              <a:rPr lang="en-CA" dirty="0" smtClean="0"/>
              <a:t>Ice Fun At </a:t>
            </a:r>
            <a:r>
              <a:rPr lang="en-CA" dirty="0" err="1" smtClean="0"/>
              <a:t>Winterfest</a:t>
            </a:r>
            <a:endParaRPr lang="en-CA" dirty="0"/>
          </a:p>
        </p:txBody>
      </p:sp>
      <p:pic>
        <p:nvPicPr>
          <p:cNvPr id="7" name="Picture 6" descr="394.JPG"/>
          <p:cNvPicPr>
            <a:picLocks noChangeAspect="1"/>
          </p:cNvPicPr>
          <p:nvPr/>
        </p:nvPicPr>
        <p:blipFill>
          <a:blip r:embed="rId3" cstate="print"/>
          <a:stretch>
            <a:fillRect/>
          </a:stretch>
        </p:blipFill>
        <p:spPr>
          <a:xfrm>
            <a:off x="5580112" y="1124744"/>
            <a:ext cx="2736304" cy="2052228"/>
          </a:xfrm>
          <a:prstGeom prst="rect">
            <a:avLst/>
          </a:prstGeom>
        </p:spPr>
      </p:pic>
      <p:sp>
        <p:nvSpPr>
          <p:cNvPr id="8" name="TextBox 7"/>
          <p:cNvSpPr txBox="1"/>
          <p:nvPr/>
        </p:nvSpPr>
        <p:spPr>
          <a:xfrm>
            <a:off x="1259632" y="4797152"/>
            <a:ext cx="1996059" cy="646331"/>
          </a:xfrm>
          <a:prstGeom prst="rect">
            <a:avLst/>
          </a:prstGeom>
          <a:noFill/>
        </p:spPr>
        <p:txBody>
          <a:bodyPr wrap="square" rtlCol="0">
            <a:spAutoFit/>
          </a:bodyPr>
          <a:lstStyle/>
          <a:p>
            <a:r>
              <a:rPr lang="en-CA" dirty="0" smtClean="0"/>
              <a:t>Fun with friends</a:t>
            </a:r>
          </a:p>
          <a:p>
            <a:endParaRPr lang="en-CA" dirty="0"/>
          </a:p>
        </p:txBody>
      </p:sp>
      <p:sp>
        <p:nvSpPr>
          <p:cNvPr id="9" name="TextBox 8"/>
          <p:cNvSpPr txBox="1"/>
          <p:nvPr/>
        </p:nvSpPr>
        <p:spPr>
          <a:xfrm>
            <a:off x="3059832" y="5661248"/>
            <a:ext cx="1148071" cy="369332"/>
          </a:xfrm>
          <a:prstGeom prst="rect">
            <a:avLst/>
          </a:prstGeom>
          <a:noFill/>
        </p:spPr>
        <p:txBody>
          <a:bodyPr wrap="none" rtlCol="0">
            <a:spAutoFit/>
          </a:bodyPr>
          <a:lstStyle/>
          <a:p>
            <a:r>
              <a:rPr lang="en-CA" dirty="0" err="1" smtClean="0"/>
              <a:t>Brrr</a:t>
            </a:r>
            <a:r>
              <a:rPr lang="en-CA" dirty="0" smtClean="0"/>
              <a:t> cold</a:t>
            </a:r>
            <a:endParaRPr lang="en-CA" dirty="0"/>
          </a:p>
        </p:txBody>
      </p:sp>
      <p:pic>
        <p:nvPicPr>
          <p:cNvPr id="11" name="Content Placeholder 10" descr="386.JPG"/>
          <p:cNvPicPr>
            <a:picLocks noGrp="1" noChangeAspect="1"/>
          </p:cNvPicPr>
          <p:nvPr>
            <p:ph sz="half" idx="1"/>
          </p:nvPr>
        </p:nvPicPr>
        <p:blipFill>
          <a:blip r:embed="rId4" cstate="print"/>
          <a:stretch>
            <a:fillRect/>
          </a:stretch>
        </p:blipFill>
        <p:spPr>
          <a:xfrm>
            <a:off x="323528" y="1412776"/>
            <a:ext cx="4038600" cy="3028950"/>
          </a:xfrm>
        </p:spPr>
      </p:pic>
    </p:spTree>
  </p:cSld>
  <p:clrMapOvr>
    <a:masterClrMapping/>
  </p:clrMapOvr>
  <p:transition advTm="4508">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project was concluded with a web, pictures and jot notes posted in the classroom for other staff, professionals and parents to view.</a:t>
            </a:r>
            <a:br>
              <a:rPr lang="en-CA" dirty="0" smtClean="0"/>
            </a:br>
            <a:endParaRPr lang="en-CA" dirty="0"/>
          </a:p>
        </p:txBody>
      </p:sp>
      <p:sp>
        <p:nvSpPr>
          <p:cNvPr id="3" name="Text Placeholder 2"/>
          <p:cNvSpPr>
            <a:spLocks noGrp="1"/>
          </p:cNvSpPr>
          <p:nvPr>
            <p:ph type="body" idx="2"/>
          </p:nvPr>
        </p:nvSpPr>
        <p:spPr/>
        <p:txBody>
          <a:bodyPr/>
          <a:lstStyle/>
          <a:p>
            <a:endParaRPr lang="en-CA"/>
          </a:p>
        </p:txBody>
      </p:sp>
      <p:pic>
        <p:nvPicPr>
          <p:cNvPr id="5" name="Content Placeholder 4" descr="333.JPG"/>
          <p:cNvPicPr>
            <a:picLocks noGrp="1" noChangeAspect="1"/>
          </p:cNvPicPr>
          <p:nvPr>
            <p:ph sz="half" idx="1"/>
          </p:nvPr>
        </p:nvPicPr>
        <p:blipFill>
          <a:blip r:embed="rId2" cstate="print"/>
          <a:stretch>
            <a:fillRect/>
          </a:stretch>
        </p:blipFill>
        <p:spPr>
          <a:xfrm>
            <a:off x="1606550" y="274638"/>
            <a:ext cx="6096000" cy="4234482"/>
          </a:xfrm>
        </p:spPr>
      </p:pic>
    </p:spTree>
  </p:cSld>
  <p:clrMapOvr>
    <a:masterClrMapping/>
  </p:clrMapOvr>
  <p:transition advTm="6708"/>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125</TotalTime>
  <Words>517</Words>
  <Application>Microsoft Office PowerPoint</Application>
  <PresentationFormat>On-screen Show (4:3)</PresentationFormat>
  <Paragraphs>23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THE ICE PROJECT BY Kara and Andrea</vt:lpstr>
      <vt:lpstr>Information</vt:lpstr>
      <vt:lpstr>The Beginning</vt:lpstr>
      <vt:lpstr>Ice in Pails</vt:lpstr>
      <vt:lpstr>a snowman out of the balloon ice. </vt:lpstr>
      <vt:lpstr>The children visited the local ice rink </vt:lpstr>
      <vt:lpstr>A field trip was to Saskatoon’s Winterfest at the local Farmer’s Market.</vt:lpstr>
      <vt:lpstr>Ice Fun At Winterfest</vt:lpstr>
      <vt:lpstr>The project was concluded with a web, pictures and jot notes posted in the classroom for other staff, professionals and parents to view. </vt:lpstr>
      <vt:lpstr>As a teacher I learned that a project could begin with something as small as a ice puddle and expand into something bigger as a rink or ice sculptures. The ice project was a good and interesting topic for everyone involved. It was a great topic to be able to involve all the daycare, parents, and community as a group.  </vt:lpstr>
      <vt:lpstr>The Ending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ICE PROJECT BY Kara and Andrea</dc:title>
  <dc:creator>Vanscoy ELC</dc:creator>
  <cp:lastModifiedBy>Vanscoy ELC</cp:lastModifiedBy>
  <cp:revision>19</cp:revision>
  <dcterms:created xsi:type="dcterms:W3CDTF">2013-03-01T21:31:09Z</dcterms:created>
  <dcterms:modified xsi:type="dcterms:W3CDTF">2013-03-12T19:22:13Z</dcterms:modified>
</cp:coreProperties>
</file>